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32" r:id="rId3"/>
    <p:sldMasterId id="2147483768" r:id="rId4"/>
    <p:sldMasterId id="2147483780" r:id="rId5"/>
    <p:sldMasterId id="2147483804" r:id="rId6"/>
    <p:sldMasterId id="2147483852" r:id="rId7"/>
    <p:sldMasterId id="2147483864" r:id="rId8"/>
    <p:sldMasterId id="2147483912" r:id="rId9"/>
    <p:sldMasterId id="2147483936" r:id="rId10"/>
    <p:sldMasterId id="2147484008" r:id="rId11"/>
  </p:sldMasterIdLst>
  <p:notesMasterIdLst>
    <p:notesMasterId r:id="rId25"/>
  </p:notesMasterIdLst>
  <p:sldIdLst>
    <p:sldId id="293" r:id="rId12"/>
    <p:sldId id="257" r:id="rId13"/>
    <p:sldId id="258" r:id="rId14"/>
    <p:sldId id="259" r:id="rId15"/>
    <p:sldId id="260" r:id="rId16"/>
    <p:sldId id="261" r:id="rId17"/>
    <p:sldId id="291" r:id="rId18"/>
    <p:sldId id="268" r:id="rId19"/>
    <p:sldId id="269" r:id="rId20"/>
    <p:sldId id="270" r:id="rId21"/>
    <p:sldId id="274" r:id="rId22"/>
    <p:sldId id="278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2.xml" /><Relationship Id="rId18" Type="http://schemas.openxmlformats.org/officeDocument/2006/relationships/slide" Target="slides/slide7.xml" /><Relationship Id="rId26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0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1.xml" /><Relationship Id="rId17" Type="http://schemas.openxmlformats.org/officeDocument/2006/relationships/slide" Target="slides/slide6.xml" /><Relationship Id="rId25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5.xml" /><Relationship Id="rId20" Type="http://schemas.openxmlformats.org/officeDocument/2006/relationships/slide" Target="slides/slide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Master" Target="slideMasters/slideMaster11.xml" /><Relationship Id="rId24" Type="http://schemas.openxmlformats.org/officeDocument/2006/relationships/slide" Target="slides/slide13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4.xml" /><Relationship Id="rId23" Type="http://schemas.openxmlformats.org/officeDocument/2006/relationships/slide" Target="slides/slide12.xml" /><Relationship Id="rId28" Type="http://schemas.openxmlformats.org/officeDocument/2006/relationships/theme" Target="theme/theme1.xml" /><Relationship Id="rId10" Type="http://schemas.openxmlformats.org/officeDocument/2006/relationships/slideMaster" Target="slideMasters/slideMaster10.xml" /><Relationship Id="rId19" Type="http://schemas.openxmlformats.org/officeDocument/2006/relationships/slide" Target="slides/slide8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" Target="slides/slide3.xml" /><Relationship Id="rId22" Type="http://schemas.openxmlformats.org/officeDocument/2006/relationships/slide" Target="slides/slide1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578C9-BA6A-4E08-A4C5-1D45DD8BAE8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2FB8-0691-42F8-ACC9-283704D03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4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72FB8-0691-42F8-ACC9-283704D03C8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3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Master" Target="../slideMasters/slideMaster8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 /><Relationship Id="rId3" Type="http://schemas.openxmlformats.org/officeDocument/2006/relationships/slideLayout" Target="../slideLayouts/slideLayout102.xml" /><Relationship Id="rId7" Type="http://schemas.openxmlformats.org/officeDocument/2006/relationships/slideLayout" Target="../slideLayouts/slideLayout106.xml" /><Relationship Id="rId12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1" Type="http://schemas.openxmlformats.org/officeDocument/2006/relationships/slideLayout" Target="../slideLayouts/slideLayout100.xml" /><Relationship Id="rId6" Type="http://schemas.openxmlformats.org/officeDocument/2006/relationships/slideLayout" Target="../slideLayouts/slideLayout105.xml" /><Relationship Id="rId11" Type="http://schemas.openxmlformats.org/officeDocument/2006/relationships/slideLayout" Target="../slideLayouts/slideLayout110.xml" /><Relationship Id="rId5" Type="http://schemas.openxmlformats.org/officeDocument/2006/relationships/slideLayout" Target="../slideLayouts/slideLayout104.xml" /><Relationship Id="rId10" Type="http://schemas.openxmlformats.org/officeDocument/2006/relationships/slideLayout" Target="../slideLayouts/slideLayout109.xml" /><Relationship Id="rId4" Type="http://schemas.openxmlformats.org/officeDocument/2006/relationships/slideLayout" Target="../slideLayouts/slideLayout103.xml" /><Relationship Id="rId9" Type="http://schemas.openxmlformats.org/officeDocument/2006/relationships/slideLayout" Target="../slideLayouts/slideLayout108.xml" 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 /><Relationship Id="rId3" Type="http://schemas.openxmlformats.org/officeDocument/2006/relationships/slideLayout" Target="../slideLayouts/slideLayout113.xml" /><Relationship Id="rId7" Type="http://schemas.openxmlformats.org/officeDocument/2006/relationships/slideLayout" Target="../slideLayouts/slideLayout117.xml" /><Relationship Id="rId12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1" Type="http://schemas.openxmlformats.org/officeDocument/2006/relationships/slideLayout" Target="../slideLayouts/slideLayout111.xml" /><Relationship Id="rId6" Type="http://schemas.openxmlformats.org/officeDocument/2006/relationships/slideLayout" Target="../slideLayouts/slideLayout116.xml" /><Relationship Id="rId11" Type="http://schemas.openxmlformats.org/officeDocument/2006/relationships/slideLayout" Target="../slideLayouts/slideLayout121.xml" /><Relationship Id="rId5" Type="http://schemas.openxmlformats.org/officeDocument/2006/relationships/slideLayout" Target="../slideLayouts/slideLayout115.xml" /><Relationship Id="rId10" Type="http://schemas.openxmlformats.org/officeDocument/2006/relationships/slideLayout" Target="../slideLayouts/slideLayout120.xml" /><Relationship Id="rId4" Type="http://schemas.openxmlformats.org/officeDocument/2006/relationships/slideLayout" Target="../slideLayouts/slideLayout114.xml" /><Relationship Id="rId9" Type="http://schemas.openxmlformats.org/officeDocument/2006/relationships/slideLayout" Target="../slideLayouts/slideLayout11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13" Type="http://schemas.openxmlformats.org/officeDocument/2006/relationships/image" Target="../media/image10.jpeg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2.xml" /><Relationship Id="rId10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Relationship Id="rId14" Type="http://schemas.openxmlformats.org/officeDocument/2006/relationships/image" Target="../media/image11.png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 /><Relationship Id="rId3" Type="http://schemas.openxmlformats.org/officeDocument/2006/relationships/slideLayout" Target="../slideLayouts/slideLayout91.xml" /><Relationship Id="rId7" Type="http://schemas.openxmlformats.org/officeDocument/2006/relationships/slideLayout" Target="../slideLayouts/slideLayout95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1" Type="http://schemas.openxmlformats.org/officeDocument/2006/relationships/slideLayout" Target="../slideLayouts/slideLayout89.xml" /><Relationship Id="rId6" Type="http://schemas.openxmlformats.org/officeDocument/2006/relationships/slideLayout" Target="../slideLayouts/slideLayout94.xml" /><Relationship Id="rId11" Type="http://schemas.openxmlformats.org/officeDocument/2006/relationships/slideLayout" Target="../slideLayouts/slideLayout99.xml" /><Relationship Id="rId5" Type="http://schemas.openxmlformats.org/officeDocument/2006/relationships/slideLayout" Target="../slideLayouts/slideLayout93.xml" /><Relationship Id="rId10" Type="http://schemas.openxmlformats.org/officeDocument/2006/relationships/slideLayout" Target="../slideLayouts/slideLayout98.xml" /><Relationship Id="rId4" Type="http://schemas.openxmlformats.org/officeDocument/2006/relationships/slideLayout" Target="../slideLayouts/slideLayout92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90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0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4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5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6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6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rgbClr val="00B050"/>
                </a:solidFill>
              </a:rPr>
              <a:t>Комнатные растения</a:t>
            </a:r>
          </a:p>
        </p:txBody>
      </p:sp>
    </p:spTree>
    <p:extLst>
      <p:ext uri="{BB962C8B-B14F-4D97-AF65-F5344CB8AC3E}">
        <p14:creationId xmlns:p14="http://schemas.microsoft.com/office/powerpoint/2010/main" val="30970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"/>
    </mc:Choice>
    <mc:Fallback xmlns="">
      <p:transition spd="slow" advTm="24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5616623" cy="772642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cs typeface="Aharoni" pitchFamily="2" charset="-79"/>
              </a:rPr>
              <a:t>фикус</a:t>
            </a:r>
          </a:p>
        </p:txBody>
      </p:sp>
      <p:pic>
        <p:nvPicPr>
          <p:cNvPr id="4" name="Объект 3" descr="http://www.hozvo.ru/img/news/image/11-737/phiky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54461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9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170">
        <p14:honeycomb/>
      </p:transition>
    </mc:Choice>
    <mc:Fallback xmlns="">
      <p:transition spd="slow" advTm="617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08112"/>
          </a:xfrm>
        </p:spPr>
        <p:txBody>
          <a:bodyPr/>
          <a:lstStyle/>
          <a:p>
            <a:pPr algn="ctr"/>
            <a:r>
              <a:rPr lang="ru-RU" b="1" dirty="0"/>
              <a:t>глоксиния</a:t>
            </a:r>
          </a:p>
        </p:txBody>
      </p:sp>
      <p:pic>
        <p:nvPicPr>
          <p:cNvPr id="4" name="Объект 3" descr="http://img0.liveinternet.ru/images/attach/c/7/94/220/94220920_5933b37839a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4088"/>
            <a:ext cx="7318779" cy="5703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418">
        <p14:vortex dir="r"/>
      </p:transition>
    </mc:Choice>
    <mc:Fallback xmlns="">
      <p:transition spd="slow" advTm="741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457200"/>
            <a:ext cx="3555504" cy="838200"/>
          </a:xfrm>
        </p:spPr>
        <p:txBody>
          <a:bodyPr>
            <a:normAutofit/>
          </a:bodyPr>
          <a:lstStyle/>
          <a:p>
            <a:r>
              <a:rPr lang="ru-RU" sz="4400" b="1" dirty="0"/>
              <a:t>монстера</a:t>
            </a:r>
          </a:p>
        </p:txBody>
      </p:sp>
      <p:pic>
        <p:nvPicPr>
          <p:cNvPr id="4" name="Объект 3" descr="http://tsvetem.ru/wp-content/uploads/2013/01/monster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392"/>
            <a:ext cx="4896544" cy="6713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9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673">
        <p14:flip dir="r"/>
      </p:transition>
    </mc:Choice>
    <mc:Fallback xmlns="">
      <p:transition spd="slow" advTm="567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6904" cy="9221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Комнатные растения выращиваются с целью украшения жилых и служебных помещений. Они радуют нас своей красотой, вызывают в нас восторг, заставляют удивляться.</a:t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 descr="http://www.edu54.ru/sites/default/files/images/2011/03/10f55ef56d048a95b77d1e25f51eb380f24eddd9.previe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848872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6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379">
        <p14:conveyor dir="l"/>
      </p:transition>
    </mc:Choice>
    <mc:Fallback xmlns="">
      <p:transition spd="slow" advTm="1137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260648"/>
            <a:ext cx="5112568" cy="640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3672408" cy="65527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3200" b="1" dirty="0"/>
              <a:t>Комнатные растения очень разнообразны. Их родина –теплые страны, где они живут в природе. У нас их разводят в домах и оранжереях.</a:t>
            </a:r>
          </a:p>
        </p:txBody>
      </p:sp>
      <p:pic>
        <p:nvPicPr>
          <p:cNvPr id="4" name="Рисунок 3" descr="http://toptropicals.com/pics/tropics/articles/cultivation/wintering/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518457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100303"/>
      </p:ext>
    </p:extLst>
  </p:cSld>
  <p:clrMapOvr>
    <a:masterClrMapping/>
  </p:clrMapOvr>
  <p:transition spd="slow" advTm="10909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8477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Осенью листья у лиственных деревьев и кустарников желтеют и опадают. Зимой они стоят под снегом.  Весной на них появляются новые молодые </a:t>
            </a:r>
            <a:r>
              <a:rPr lang="ru-RU" sz="3100" b="1" dirty="0">
                <a:solidFill>
                  <a:schemeClr val="bg1"/>
                </a:solidFill>
              </a:rPr>
              <a:t>листочки</a:t>
            </a:r>
            <a:r>
              <a:rPr lang="ru-RU" sz="2800" dirty="0"/>
              <a:t>.</a:t>
            </a:r>
          </a:p>
        </p:txBody>
      </p:sp>
      <p:pic>
        <p:nvPicPr>
          <p:cNvPr id="4" name="Объект 3" descr="http://img1.liveinternet.ru/images/attach/c/6/91/374/91374463_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772816"/>
            <a:ext cx="7488832" cy="4741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6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0">
        <p:split orient="vert"/>
      </p:transition>
    </mc:Choice>
    <mc:Fallback xmlns="">
      <p:transition spd="slow" advTm="1097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У комнатных растений листья осенью не опадают и всю зиму остаются зелеными.</a:t>
            </a:r>
          </a:p>
        </p:txBody>
      </p:sp>
      <p:pic>
        <p:nvPicPr>
          <p:cNvPr id="4" name="Объект 3" descr="http://myfl.ru/files/u627/aspidistra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850" y="1456184"/>
            <a:ext cx="6975534" cy="54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683145"/>
      </p:ext>
    </p:extLst>
  </p:cSld>
  <p:clrMapOvr>
    <a:masterClrMapping/>
  </p:clrMapOvr>
  <p:transition spd="slow" advTm="7915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908720"/>
            <a:ext cx="2592288" cy="46085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Некоторые комнатные растения зимой образуют новые листья или цветут.</a:t>
            </a:r>
          </a:p>
        </p:txBody>
      </p:sp>
      <p:pic>
        <p:nvPicPr>
          <p:cNvPr id="4" name="Объект 3" descr="http://img-fotki.yandex.ru/get/22/bushueva-alla.6/0_85af_fbe433d1_XL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868144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0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418">
        <p:circle/>
      </p:transition>
    </mc:Choice>
    <mc:Fallback xmlns="">
      <p:transition spd="slow" advTm="7418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22336" cy="8603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cs typeface="Aharoni" pitchFamily="2" charset="-79"/>
              </a:rPr>
              <a:t>герань</a:t>
            </a:r>
          </a:p>
        </p:txBody>
      </p:sp>
      <p:pic>
        <p:nvPicPr>
          <p:cNvPr id="4" name="Объект 3" descr="http://img0.liveinternet.ru/images/attach/c/1/56/561/56561057_62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733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088388"/>
      </p:ext>
    </p:extLst>
  </p:cSld>
  <p:clrMapOvr>
    <a:masterClrMapping/>
  </p:clrMapOvr>
  <p:transition spd="slow" advTm="7602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колеус</a:t>
            </a:r>
          </a:p>
        </p:txBody>
      </p:sp>
      <p:pic>
        <p:nvPicPr>
          <p:cNvPr id="4" name="Объект 3" descr="http://img1.liveinternet.ru/images/attach/c/6/92/375/92375647_3424885_4998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84776" cy="4899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9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416">
        <p:blinds dir="vert"/>
      </p:transition>
    </mc:Choice>
    <mc:Fallback xmlns="">
      <p:transition spd="slow" advTm="6416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772400" cy="836712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00B0F0"/>
                </a:solidFill>
              </a:rPr>
              <a:t>цикламены</a:t>
            </a:r>
          </a:p>
        </p:txBody>
      </p:sp>
      <p:pic>
        <p:nvPicPr>
          <p:cNvPr id="4" name="Объект 3" descr="http://www.vashsad.ua/i/forum_upload/u_119206758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400600" cy="609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3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466">
        <p14:ripple/>
      </p:transition>
    </mc:Choice>
    <mc:Fallback xmlns="">
      <p:transition spd="slow" advTm="646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289448" cy="914400"/>
          </a:xfrm>
        </p:spPr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</a:rPr>
              <a:t>лимон</a:t>
            </a:r>
          </a:p>
        </p:txBody>
      </p:sp>
      <p:pic>
        <p:nvPicPr>
          <p:cNvPr id="4" name="Объект 3" descr="http://img-fotki.yandex.ru/get/4403/oksanaladeyshikowa.9b/0_51ded_f6b3e001_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528636" cy="685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62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969">
        <p14:honeycomb/>
      </p:transition>
    </mc:Choice>
    <mc:Fallback xmlns="">
      <p:transition spd="slow" advTm="7969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image" Target="../media/image13.jpeg" 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 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 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image" Target="../media/image3.jpeg" 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 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 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 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 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image" Target="../media/image8.jpeg" 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 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138</TotalTime>
  <Words>111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Аспект</vt:lpstr>
      <vt:lpstr>Литейная</vt:lpstr>
      <vt:lpstr>Обычная</vt:lpstr>
      <vt:lpstr>Аптека</vt:lpstr>
      <vt:lpstr>1_Аптека</vt:lpstr>
      <vt:lpstr>NewsPrint</vt:lpstr>
      <vt:lpstr>Метро</vt:lpstr>
      <vt:lpstr>Кнопка</vt:lpstr>
      <vt:lpstr>Поток</vt:lpstr>
      <vt:lpstr>Трек</vt:lpstr>
      <vt:lpstr>Перспектива</vt:lpstr>
      <vt:lpstr>Презентация PowerPoint</vt:lpstr>
      <vt:lpstr>Презентация PowerPoint</vt:lpstr>
      <vt:lpstr>Осенью листья у лиственных деревьев и кустарников желтеют и опадают. Зимой они стоят под снегом.  Весной на них появляются новые молодые листочки.</vt:lpstr>
      <vt:lpstr>У комнатных растений листья осенью не опадают и всю зиму остаются зелеными.</vt:lpstr>
      <vt:lpstr>Некоторые комнатные растения зимой образуют новые листья или цветут.</vt:lpstr>
      <vt:lpstr>герань</vt:lpstr>
      <vt:lpstr>колеус</vt:lpstr>
      <vt:lpstr>цикламены</vt:lpstr>
      <vt:lpstr>лимон</vt:lpstr>
      <vt:lpstr>фикус</vt:lpstr>
      <vt:lpstr>глоксиния</vt:lpstr>
      <vt:lpstr>монстера</vt:lpstr>
      <vt:lpstr>Комнатные растения выращиваются с целью украшения жилых и служебных помещений. Они радуют нас своей красотой, вызывают в нас восторг, заставляют удивляться. 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Пользователь Windows</dc:creator>
  <cp:lastModifiedBy>Неизвестный пользователь</cp:lastModifiedBy>
  <cp:revision>54</cp:revision>
  <dcterms:created xsi:type="dcterms:W3CDTF">2013-11-17T02:33:59Z</dcterms:created>
  <dcterms:modified xsi:type="dcterms:W3CDTF">2020-04-08T11:12:46Z</dcterms:modified>
  <cp:contentStatus/>
</cp:coreProperties>
</file>