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6" r:id="rId4"/>
    <p:sldId id="265" r:id="rId5"/>
    <p:sldId id="257" r:id="rId6"/>
    <p:sldId id="258" r:id="rId7"/>
    <p:sldId id="259" r:id="rId8"/>
    <p:sldId id="260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3" autoAdjust="0"/>
    <p:restoredTop sz="94640" autoAdjust="0"/>
  </p:normalViewPr>
  <p:slideViewPr>
    <p:cSldViewPr>
      <p:cViewPr varScale="1">
        <p:scale>
          <a:sx n="74" d="100"/>
          <a:sy n="74" d="100"/>
        </p:scale>
        <p:origin x="-4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0456-4D44-47B0-8BEC-A8C583CFDF4A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F234-3C8A-420A-89AD-EEDADB52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0456-4D44-47B0-8BEC-A8C583CFDF4A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F234-3C8A-420A-89AD-EEDADB52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0456-4D44-47B0-8BEC-A8C583CFDF4A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F234-3C8A-420A-89AD-EEDADB52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0456-4D44-47B0-8BEC-A8C583CFDF4A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F234-3C8A-420A-89AD-EEDADB52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0456-4D44-47B0-8BEC-A8C583CFDF4A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F234-3C8A-420A-89AD-EEDADB52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0456-4D44-47B0-8BEC-A8C583CFDF4A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F234-3C8A-420A-89AD-EEDADB52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0456-4D44-47B0-8BEC-A8C583CFDF4A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F234-3C8A-420A-89AD-EEDADB52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0456-4D44-47B0-8BEC-A8C583CFDF4A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F234-3C8A-420A-89AD-EEDADB52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0456-4D44-47B0-8BEC-A8C583CFDF4A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F234-3C8A-420A-89AD-EEDADB52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0456-4D44-47B0-8BEC-A8C583CFDF4A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F234-3C8A-420A-89AD-EEDADB52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0456-4D44-47B0-8BEC-A8C583CFDF4A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F234-3C8A-420A-89AD-EEDADB52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50456-4D44-47B0-8BEC-A8C583CFDF4A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7F234-3C8A-420A-89AD-EEDADB52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u-garb.ru/evak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ikalskieogni.ru/issue/2015/?page=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928825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Эвакогоспиталь №1943 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72300" cy="232888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Республика Бурятия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г.Бабушкин,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МАУ ДО «</a:t>
            </a:r>
            <a:r>
              <a:rPr lang="ru-RU" dirty="0" err="1" smtClean="0">
                <a:solidFill>
                  <a:schemeClr val="tx1"/>
                </a:solidFill>
              </a:rPr>
              <a:t>Бабушкинский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ДДТ</a:t>
            </a:r>
            <a:r>
              <a:rPr lang="ru-RU" dirty="0" smtClean="0">
                <a:solidFill>
                  <a:schemeClr val="tx1"/>
                </a:solidFill>
              </a:rPr>
              <a:t>»,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2017 год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Антонина</a:t>
            </a:r>
            <a:r>
              <a:rPr lang="ru-RU" dirty="0" smtClean="0"/>
              <a:t>       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Шестнадцатилетней стала работать в госпитале посудницей Антонина Васильевна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Багнина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девичестве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Курчева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Она вспоминает, что прибывших раненых на носилках, а тех, кто мог ходить, 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просто под руки подводили к лошадям и в санях отвозили в здание школы, где был развёрнут госпиталь.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госпиталя было два корпуса: госпиталь № 1 ­ в каменном здании школы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госпиталь № 2 – в старом деревянном здании школы.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Врачи и медицинские сёстры были военнослужащими и в основном приезжими.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Кормили раненых хорошо, четыре раза в день. 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Мысовским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госпиталем брали шефство колхозы Шигаево, Большой Речки, Посольского,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Байкало­-Кудары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Шергино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Привозили скот, забивали который на местной бойне. В больших флягах всё время подвозили молоко. 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Антонина Васильевна помнит, как однажды зимой крышка у большой фляги осталась чуть приоткрытой и,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открыв её в госпитале, они увидели замёрзшего воробья...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Тем, кто не мог ходить, няни разносили  еду по палатам. 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14356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10072726" y="7858156"/>
            <a:ext cx="142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Антонина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 fontScale="625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раненых были зелёные халаты. Главный врач был строгим и не разрешал раненым гулять по городу,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начинал громко ругаться, как только издалека завидит зелёные халаты выздоравливающих бойцов.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Раненые тут же бежали к себе в корпус. Большинство выздоравливающих уходили на фронт, 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кого-­то из­-за ранения отправляли, как говорилось в то время, «по чистой домой».Эшелоны с новыми ранеными приходили  примерно раз в месяц. Прифронтовые госпитали освобождали, чтобы принимать солдат с передовой, в поездах  раненые ехали в гамаках.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1944 году Антонину Васильевну назначили в госпитале на должность казначея. Она ездила в  Улан­-Удэ  и получала для раненых и всего коллектива госпиталя зарплату.  Деньги получали в Госбанке на улице Ленина.  И там всё время ругались, почему Антонине госпиталь не может выделить охрану. Один раз предупредили, что без охраны  денег ей не дадут. Пришлось просить бухгалтера сопровождать её. В госпитале им работал Аарон </a:t>
            </a: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Явахович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Грушевский, он был из раненых, измождённый человек, ходил на костылях. Кое-как он по песку, которого тогда в Улан­-Удэ было предостаточно, добредал до банка, а потом обратно до вокзала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14356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 fontScale="775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Денежное содержание раненых было восемь рублей, если они прослужили год; десять рублей, если два года;  двенадцать рублей, если три. Остались в памяти фамилии политрука госпиталя Цыренова, врачей ­хирургов Астахова, Кирина, терапевта Урановой, медсестёр Ирины Тимофеевой, Ксении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Мануиловой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заведующего столовой Семёнова Сергея Ивановича.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Многие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мысовчане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 время войны почти не видели хлеба. А в госпитале питание было хорошим. И хотя это запрещалось, местные жители иногда меняли махорку, настойки, деньги на пайку в 100, 200, 300 граммов хлеба. Происходило это тайно. Из окна второго этажа госпиталя к меняльщикам спускалась верёвка, а обратным путём отправлялся 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/>
              <a:t>з </a:t>
            </a:r>
            <a:r>
              <a:rPr lang="ru-RU" sz="2800" dirty="0" smtClean="0"/>
              <a:t>окна второго этажа госпиталя к меняльщикам спускалась верёвка, а обратным путём отправлялся хлебный эквивалент.</a:t>
            </a:r>
          </a:p>
          <a:p>
            <a:pPr fontAlgn="base"/>
            <a:r>
              <a:rPr lang="ru-RU" sz="2800" dirty="0" smtClean="0"/>
              <a:t>9 мая в госпитале узнали про Победу. На улице висела чёрная «тарелка». И по ней объявили, что войне ­  конец. Раненые – все, кто мог двигаться, высыпали на улицу, радовались, друг друга обнимали…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14356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4294967295"/>
          </p:nvPr>
        </p:nvSpPr>
        <p:spPr>
          <a:xfrm>
            <a:off x="357158" y="1600200"/>
            <a:ext cx="8358246" cy="4525963"/>
          </a:xfrm>
        </p:spPr>
        <p:txBody>
          <a:bodyPr>
            <a:normAutofit fontScale="77500" lnSpcReduction="20000"/>
          </a:bodyPr>
          <a:lstStyle/>
          <a:p>
            <a:pPr lvl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Стоматологом в </a:t>
            </a: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Мысовском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госпитале работала Анна Ефимовна Грязнова. Сохранились её воспоминания, где она пишет, что зубной кабинет был оборудован с противоположной стороны от главного входа. Приём вёлся вечерами: «Некоторых врачей и медсестёр из амбулатории города забрали работать в госпиталь, развернувшийся в Мысовой в двух школах. Начальник госпиталя Б.Л. </a:t>
            </a: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Сочава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предложил мне работать в госпитале по совместительству. Такого предложения я не ожидала, так как чувствовала себя очень молодой и неопытной, была только что после Иркутского мединститута. Я спросила, будут ли мне настоящее стоматологическое кресло и бормашина? И, получив утвердительный ответ, согласилась.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29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Анна</a:t>
            </a:r>
            <a:endParaRPr lang="ru-RU"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 fontScale="700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Зимой раненым было тяжело проходить в кабинет, потому что они были в одних тапочках, а кое-кто и на костылях, а надо выходить на улицу. Я стала добиваться, чтобы приём перевели в основной корпус. Вскоре это было сделано – приём разрешили вести в ординаторской. Но зато забрали стоматологическое кресло в челюстное отделение  </a:t>
            </a:r>
            <a:r>
              <a:rPr lang="ru-RU" sz="3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Улан­Удэнского</a:t>
            </a:r>
            <a:r>
              <a:rPr lang="ru-RU" sz="3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госпиталя…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Часто ходила по палатам, чтобы хоть немного поднять настроение раненым. Я говорила: «Давайте, я по зубам определю ваш возраст», ­ и в их глазах просыпался интерес к жизни. Приходилось заниматься не только стоматологией. Я была правой рукой хирурга по оформлению документов и приказов на больных. Работали с 9 утра до позднего вечера. В 1944 году заместитель начальника госпиталя по политчасти </a:t>
            </a:r>
            <a:r>
              <a:rPr lang="ru-RU" sz="3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Чуянов</a:t>
            </a:r>
            <a:r>
              <a:rPr lang="ru-RU" sz="3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предложил мне вступить кандидатом в члены КПСС. Партийное поручение у меня было – редактор стенной газеты командования госпиталя»...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14356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b="1" dirty="0" smtClean="0"/>
              <a:t>Ростислав</a:t>
            </a:r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000" dirty="0" smtClean="0">
                <a:latin typeface="+mj-lt"/>
              </a:rPr>
              <a:t>Морозное</a:t>
            </a:r>
            <a:r>
              <a:rPr lang="ru-RU" sz="2000" dirty="0" smtClean="0"/>
              <a:t> февральское утро 1942 года. Порывы ветра  несут  за собой хлопья снега.</a:t>
            </a:r>
          </a:p>
          <a:p>
            <a:pPr fontAlgn="base">
              <a:buNone/>
            </a:pPr>
            <a:r>
              <a:rPr lang="ru-RU" sz="2000" dirty="0" smtClean="0"/>
              <a:t>На </a:t>
            </a:r>
            <a:r>
              <a:rPr lang="ru-RU" sz="2000" dirty="0" err="1" smtClean="0"/>
              <a:t>Мысовской</a:t>
            </a:r>
            <a:r>
              <a:rPr lang="ru-RU" sz="2000" dirty="0" smtClean="0"/>
              <a:t> привокзальной площади много людей. В руках у них тулупы, тёплые одеяла, полушубки, чтобы укрыть раненых. А в глазах тревога – вот ­ на станцию прибудет состав. Как не простудить солдат и доставить до госпиталя, который расположился в здании школы? К вагонам подавались лошади, которые были мобилизованы у предприятий и населения.</a:t>
            </a:r>
          </a:p>
          <a:p>
            <a:pPr fontAlgn="base">
              <a:buNone/>
            </a:pPr>
            <a:r>
              <a:rPr lang="ru-RU" sz="2000" dirty="0" smtClean="0"/>
              <a:t>В то утро с эшелоном раненых в Мысовую прибыл и Ростислав Дмитриевич Колесов. В своих воспоминаниях он пишет: «Воевал я в 9-­й гвардейской дивизии под Москвой, сражался на Можайском направлении, оборонял столицу. Мы шли за панфиловцами. Осколком от миномёта был тяжело ранен в правую руку. Друзья подобрали меня с поля боя и доставили в медсанбат. Первую операцию мне сделали в Москве, а затем в городах Муром и Чкалов. Рука не заживала. И как тяжелораненого меня отправили до Челябинска. Здесь формировали эшелон на восток. Вместе с другими бойцами и офицерами попал я в госпиталь города Бабушкин.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14356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/>
              <a:t>Начальником госпиталя был главный хирург  Борис Леонидович </a:t>
            </a:r>
            <a:r>
              <a:rPr lang="ru-RU" dirty="0" err="1" smtClean="0"/>
              <a:t>Сочава</a:t>
            </a:r>
            <a:r>
              <a:rPr lang="ru-RU" dirty="0" smtClean="0"/>
              <a:t>. Мы сразу же попали в руки женщин: нянь, медицинских сестёр и врачей, которые с теплотой отнеслись к нам, фронтовикам».</a:t>
            </a:r>
          </a:p>
          <a:p>
            <a:pPr fontAlgn="base">
              <a:buNone/>
            </a:pPr>
            <a:r>
              <a:rPr lang="ru-RU" dirty="0" smtClean="0"/>
              <a:t>Ростислав встретил в госпитале своего фронтового друга Василия Бугрова, уроженца города </a:t>
            </a:r>
            <a:r>
              <a:rPr lang="ru-RU" dirty="0" err="1" smtClean="0"/>
              <a:t>Миликеса</a:t>
            </a:r>
            <a:r>
              <a:rPr lang="ru-RU" dirty="0" smtClean="0"/>
              <a:t>, с которым они вместе служили и учились в полковой школе.  Встретились, долго смотрели в глаза друг другу, крепко обнялись и сказали почти одновременно: «Всё равно Победа будет за нами!»  Встретил в госпитале, как родных братьев, воинов, защищавших Москву: И.Ф. Рогова, Г.Ф. </a:t>
            </a:r>
            <a:r>
              <a:rPr lang="ru-RU" dirty="0" err="1" smtClean="0"/>
              <a:t>Сизова</a:t>
            </a:r>
            <a:r>
              <a:rPr lang="ru-RU" dirty="0" smtClean="0"/>
              <a:t>, А.У. Мищенко, Д.И. Кондрашова.</a:t>
            </a:r>
          </a:p>
          <a:p>
            <a:pPr fontAlgn="base">
              <a:buNone/>
            </a:pPr>
            <a:r>
              <a:rPr lang="ru-RU" dirty="0" smtClean="0"/>
              <a:t>Выздоровев, раненые солдаты вновь уходили на фронт. </a:t>
            </a:r>
            <a:r>
              <a:rPr lang="ru-RU" dirty="0" smtClean="0"/>
              <a:t>Ушёл воевать </a:t>
            </a:r>
            <a:r>
              <a:rPr lang="ru-RU" dirty="0" smtClean="0"/>
              <a:t>и Василий Бугров. А рука у Ростислава никак не заживала, мокла, гноилась. Его уже было приготовили к ампутации. Молоденькая докторша даже дала ему выпить обезболивающую смесь… Руку спас </a:t>
            </a:r>
            <a:r>
              <a:rPr lang="ru-RU" dirty="0" err="1" smtClean="0"/>
              <a:t>старичок­профессор</a:t>
            </a:r>
            <a:r>
              <a:rPr lang="ru-RU" dirty="0" smtClean="0"/>
              <a:t>. Он ещё раз осмотрел Ростислава и заключил: «Ампутировать не будем, ещё понаблюдаем, полечим»…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14356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000" dirty="0" smtClean="0"/>
              <a:t>Молодёжь  в Мысовой, старшеклассники­, комсомольцы шефствовали над госпиталем. Обычно после обеда девушки приходили в палаты, помогая нянечкам, ­санитаркам ухаживать за бойцами. Иногда они писали письма домой тем, кто не мог держать ручку. Если раненые неплохо себя чувствовали, они пели им песни, рассказывали стихи.</a:t>
            </a:r>
          </a:p>
          <a:p>
            <a:pPr fontAlgn="base">
              <a:buNone/>
            </a:pPr>
            <a:r>
              <a:rPr lang="ru-RU" sz="2000" dirty="0" smtClean="0"/>
              <a:t>Ростислав сразу заметил бойкую круглолицую девушку Олю Томилову, было видно, что она заводила среди подруг. Когда она стремительно </a:t>
            </a:r>
            <a:r>
              <a:rPr lang="ru-RU" sz="2000" dirty="0" smtClean="0">
                <a:latin typeface="+mj-lt"/>
              </a:rPr>
              <a:t>появлялась</a:t>
            </a:r>
            <a:r>
              <a:rPr lang="ru-RU" sz="2000" dirty="0" smtClean="0"/>
              <a:t> в дверях палаты, казалось, сразу утихала, отходила постоянная боль в руке, а от её улыбки как будто ярче светило солнце за окном. И Ольга обратила внимание на молодого лейтенанта, не сводящего с неё </a:t>
            </a:r>
            <a:r>
              <a:rPr lang="ru-RU" sz="2000" dirty="0" err="1" smtClean="0"/>
              <a:t>голубых</a:t>
            </a:r>
            <a:r>
              <a:rPr lang="ru-RU" sz="2000" dirty="0" smtClean="0"/>
              <a:t> глаз.</a:t>
            </a:r>
          </a:p>
          <a:p>
            <a:pPr fontAlgn="base">
              <a:buNone/>
            </a:pPr>
            <a:r>
              <a:rPr lang="ru-RU" sz="2000" dirty="0" smtClean="0"/>
              <a:t>Доктора уже сказали Ростиславу, что как бы он ни рвался на фронт, ранение настолько серьёзно, что больная рука не даст ему больше вернуться в строй. Глядя на волны Байкала, он вспоминал родную широкую Волгу и понимал, что уже никуда не сможет уехать без этой милой девушки, которую мысленно давно назвал своей женой. «А если первой родится дочка, то и её Олей назову», ­ мечтал лейтенант перед сном на госпитальной койке…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14356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http://www.gbu-garb.ru/evako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http://baikalskieogni.ru/issue/2015/?page=2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71481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Для подготовки данной </a:t>
            </a:r>
            <a:r>
              <a:rPr lang="ru-RU" sz="2800" dirty="0" smtClean="0"/>
              <a:t>презентации  </a:t>
            </a:r>
            <a:r>
              <a:rPr lang="ru-RU" sz="2800" dirty="0" smtClean="0"/>
              <a:t>были использованы </a:t>
            </a:r>
            <a:r>
              <a:rPr lang="en-US" sz="2800" dirty="0" smtClean="0"/>
              <a:t> </a:t>
            </a:r>
            <a:r>
              <a:rPr lang="ru-RU" sz="2800" dirty="0" smtClean="0"/>
              <a:t>интернет- источники: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«В СИБИРИ НЕ БЫЛО ВОЙНЫ…»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>
              <a:buNone/>
            </a:pPr>
            <a:endParaRPr lang="ru-RU" b="1" i="1" dirty="0" smtClean="0"/>
          </a:p>
          <a:p>
            <a:pPr algn="ctr" fontAlgn="base">
              <a:buNone/>
            </a:pPr>
            <a:r>
              <a:rPr lang="ru-RU" b="1" i="1" dirty="0" smtClean="0"/>
              <a:t>«Глаза бойца слезами налиты, </a:t>
            </a:r>
            <a:br>
              <a:rPr lang="ru-RU" b="1" i="1" dirty="0" smtClean="0"/>
            </a:br>
            <a:r>
              <a:rPr lang="ru-RU" b="1" i="1" dirty="0" smtClean="0"/>
              <a:t>Лежит он, напружиненный и белый, </a:t>
            </a:r>
            <a:br>
              <a:rPr lang="ru-RU" b="1" i="1" dirty="0" smtClean="0"/>
            </a:br>
            <a:r>
              <a:rPr lang="ru-RU" b="1" i="1" dirty="0" smtClean="0"/>
              <a:t>А я должна приросшие бинты </a:t>
            </a:r>
            <a:br>
              <a:rPr lang="ru-RU" b="1" i="1" dirty="0" smtClean="0"/>
            </a:br>
            <a:r>
              <a:rPr lang="ru-RU" b="1" i="1" dirty="0" smtClean="0"/>
              <a:t>С  него сорвать одним движеньем смелым…».</a:t>
            </a:r>
            <a:endParaRPr lang="ru-RU" dirty="0" smtClean="0"/>
          </a:p>
          <a:p>
            <a:pPr algn="r" fontAlgn="base">
              <a:buNone/>
            </a:pPr>
            <a:r>
              <a:rPr lang="ru-RU" dirty="0" smtClean="0"/>
              <a:t> Ю. </a:t>
            </a:r>
            <a:r>
              <a:rPr lang="ru-RU" dirty="0" err="1" smtClean="0"/>
              <a:t>Друнина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28596" y="571480"/>
            <a:ext cx="7801004" cy="60007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 Эвакогоспиталь № 1943 на 200 коек располагался в школе  г. Бабушкин. Здесь размещались два отделения: травматологическое и хирургическое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8229600" cy="9175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 сведений  Наркомздрава БМАССР о готовности эвакогоспиталя №1943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97205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                </a:t>
            </a:r>
            <a:r>
              <a:rPr lang="ru-RU" dirty="0" smtClean="0"/>
              <a:t>Готовность -90%; укомплектованность </a:t>
            </a:r>
            <a:r>
              <a:rPr lang="en-US" dirty="0" smtClean="0"/>
              <a:t>               </a:t>
            </a:r>
            <a:r>
              <a:rPr lang="ru-RU" dirty="0" smtClean="0"/>
              <a:t>личным составом (врачи, медсестры)-100%; остальные – 50%;обеспеченность : </a:t>
            </a:r>
            <a:r>
              <a:rPr lang="ru-RU" dirty="0" err="1" smtClean="0"/>
              <a:t>мед</a:t>
            </a:r>
            <a:r>
              <a:rPr lang="ru-RU" dirty="0" err="1"/>
              <a:t>.</a:t>
            </a:r>
            <a:r>
              <a:rPr lang="ru-RU" dirty="0" err="1" smtClean="0"/>
              <a:t>имущество</a:t>
            </a:r>
            <a:r>
              <a:rPr lang="ru-RU" dirty="0" smtClean="0"/>
              <a:t>, </a:t>
            </a:r>
            <a:r>
              <a:rPr lang="ru-RU" dirty="0" err="1" smtClean="0"/>
              <a:t>сан.техническое</a:t>
            </a:r>
            <a:r>
              <a:rPr lang="ru-RU" dirty="0" smtClean="0"/>
              <a:t> имущество – 100% и 90% </a:t>
            </a:r>
            <a:r>
              <a:rPr lang="ru-RU" dirty="0" err="1" smtClean="0"/>
              <a:t>травмотологическим</a:t>
            </a:r>
            <a:r>
              <a:rPr lang="ru-RU" dirty="0" smtClean="0"/>
              <a:t> инструментарием- 50%;транспорт (лошади, машины)- 100% и 60%;имущество спец.кабинетов -80%;приемо- сдаточные акты на здания – имеются.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Личный состав врачей </a:t>
            </a:r>
            <a:br>
              <a:rPr lang="ru-RU" b="1" dirty="0" smtClean="0"/>
            </a:br>
            <a:r>
              <a:rPr lang="ru-RU" b="1" dirty="0" smtClean="0"/>
              <a:t>на 1 октября 1941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Сочава</a:t>
            </a:r>
            <a:r>
              <a:rPr lang="ru-RU" dirty="0" smtClean="0"/>
              <a:t> Борис Леонидович  начальник госпиталя, методист лечебной физкультуры;</a:t>
            </a:r>
          </a:p>
          <a:p>
            <a:r>
              <a:rPr lang="ru-RU" dirty="0" smtClean="0"/>
              <a:t>Кирин Сергей Федорович – начальник хирургического отделения;</a:t>
            </a:r>
          </a:p>
          <a:p>
            <a:r>
              <a:rPr lang="ru-RU" dirty="0" err="1" smtClean="0"/>
              <a:t>Бутырина</a:t>
            </a:r>
            <a:r>
              <a:rPr lang="ru-RU" dirty="0" smtClean="0"/>
              <a:t> Анастасия Дмитриевна – ординатор;</a:t>
            </a:r>
          </a:p>
          <a:p>
            <a:r>
              <a:rPr lang="ru-RU" dirty="0" err="1" smtClean="0"/>
              <a:t>Смигельская</a:t>
            </a:r>
            <a:r>
              <a:rPr lang="ru-RU" dirty="0" smtClean="0"/>
              <a:t> Татьяна Ивановна  ординатор;</a:t>
            </a:r>
          </a:p>
          <a:p>
            <a:r>
              <a:rPr lang="ru-RU" dirty="0" smtClean="0"/>
              <a:t>Гутман Любовь Яковлевна – начальник терапевтического отделения.</a:t>
            </a:r>
          </a:p>
          <a:p>
            <a:pPr algn="ctr"/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Личный состав врачей на </a:t>
            </a:r>
            <a:br>
              <a:rPr lang="ru-RU" b="1" dirty="0" smtClean="0"/>
            </a:br>
            <a:r>
              <a:rPr lang="ru-RU" b="1" dirty="0" smtClean="0"/>
              <a:t>1 мая 1943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Сочава</a:t>
            </a:r>
            <a:r>
              <a:rPr lang="ru-RU" dirty="0" smtClean="0"/>
              <a:t> Борис Леонидович – начальник госпиталя, врач-педиатр;</a:t>
            </a:r>
          </a:p>
          <a:p>
            <a:r>
              <a:rPr lang="ru-RU" dirty="0" smtClean="0"/>
              <a:t>Малер Нина Николаевна – врач-педиатр, ординатор мед. </a:t>
            </a:r>
            <a:r>
              <a:rPr lang="ru-RU" dirty="0"/>
              <a:t>о</a:t>
            </a:r>
            <a:r>
              <a:rPr lang="ru-RU" dirty="0" smtClean="0"/>
              <a:t>тделения;</a:t>
            </a:r>
          </a:p>
          <a:p>
            <a:r>
              <a:rPr lang="ru-RU" dirty="0" smtClean="0"/>
              <a:t>Астахов Андрей Андреевич – врач-терапевт, ведущий хирург, начальник мед. </a:t>
            </a:r>
            <a:r>
              <a:rPr lang="ru-RU" dirty="0"/>
              <a:t>о</a:t>
            </a:r>
            <a:r>
              <a:rPr lang="ru-RU" dirty="0" smtClean="0"/>
              <a:t>тделения;</a:t>
            </a:r>
          </a:p>
          <a:p>
            <a:r>
              <a:rPr lang="ru-RU" dirty="0" smtClean="0"/>
              <a:t>Федорова Мария Георгиевна – врач-педиатр, ординатор мед. </a:t>
            </a:r>
            <a:r>
              <a:rPr lang="ru-RU" dirty="0"/>
              <a:t>о</a:t>
            </a:r>
            <a:r>
              <a:rPr lang="ru-RU" dirty="0" smtClean="0"/>
              <a:t>тделения.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эшал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71612"/>
            <a:ext cx="6715172" cy="392909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b="1" dirty="0" smtClean="0"/>
              <a:t>Прибытие эшелона с ранеными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Эвакогоспиталь №1943</a:t>
            </a:r>
            <a:br>
              <a:rPr lang="ru-RU" b="1" dirty="0" smtClean="0"/>
            </a:br>
            <a:r>
              <a:rPr lang="ru-RU" b="1" dirty="0" smtClean="0"/>
              <a:t>принял тысячи раненых</a:t>
            </a:r>
            <a:endParaRPr lang="ru-RU" b="1" dirty="0"/>
          </a:p>
        </p:txBody>
      </p:sp>
      <p:pic>
        <p:nvPicPr>
          <p:cNvPr id="4" name="Picture 2" descr="C:\Users\DELL\Desktop\материалы по зданнию\фото эвакогоспитал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928802"/>
            <a:ext cx="614366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память мне подскажет </a:t>
            </a:r>
            <a:endParaRPr lang="ru-RU" b="1" dirty="0"/>
          </a:p>
        </p:txBody>
      </p:sp>
      <p:pic>
        <p:nvPicPr>
          <p:cNvPr id="4" name="Picture 2" descr="C:\Users\DELL\Desktop\материалы по зданнию\100_88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071553" cy="4073236"/>
          </a:xfrm>
          <a:prstGeom prst="rect">
            <a:avLst/>
          </a:prstGeom>
          <a:noFill/>
        </p:spPr>
      </p:pic>
      <p:pic>
        <p:nvPicPr>
          <p:cNvPr id="5" name="Picture 3" descr="C:\Users\DELL\Desktop\материалы по зданнию\100_882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714488"/>
            <a:ext cx="3643338" cy="4500594"/>
          </a:xfrm>
          <a:prstGeom prst="rect">
            <a:avLst/>
          </a:prstGeom>
          <a:noFill/>
        </p:spPr>
      </p:pic>
      <p:pic>
        <p:nvPicPr>
          <p:cNvPr id="6" name="Picture 4" descr="C:\Users\DELL\Desktop\материалы по зданнию\100_882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643182"/>
            <a:ext cx="2500362" cy="3929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837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Эвакогоспиталь №1943 </vt:lpstr>
      <vt:lpstr>    «В СИБИРИ НЕ БЫЛО ВОЙНЫ…» </vt:lpstr>
      <vt:lpstr>Слайд 3</vt:lpstr>
      <vt:lpstr>Из сведений  Наркомздрава БМАССР о готовности эвакогоспиталя №1943</vt:lpstr>
      <vt:lpstr> Личный состав врачей  на 1 октября 1941 года </vt:lpstr>
      <vt:lpstr>Личный состав врачей на  1 мая 1943 года</vt:lpstr>
      <vt:lpstr>       Прибытие эшелона с ранеными</vt:lpstr>
      <vt:lpstr>Эвакогоспиталь №1943 принял тысячи раненых</vt:lpstr>
      <vt:lpstr>Что память мне подскажет </vt:lpstr>
      <vt:lpstr>Антонина       </vt:lpstr>
      <vt:lpstr>      </vt:lpstr>
      <vt:lpstr>      </vt:lpstr>
      <vt:lpstr>Слайд 13</vt:lpstr>
      <vt:lpstr>      </vt:lpstr>
      <vt:lpstr>Ростислав      </vt:lpstr>
      <vt:lpstr>      </vt:lpstr>
      <vt:lpstr>      </vt:lpstr>
      <vt:lpstr>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сведений  Наркомздрава БМАССР о готовности эвакогоспиталя №1943</dc:title>
  <dc:creator>DELL</dc:creator>
  <cp:lastModifiedBy>DELL</cp:lastModifiedBy>
  <cp:revision>22</cp:revision>
  <dcterms:created xsi:type="dcterms:W3CDTF">2017-05-03T17:47:55Z</dcterms:created>
  <dcterms:modified xsi:type="dcterms:W3CDTF">2017-06-05T17:50:07Z</dcterms:modified>
</cp:coreProperties>
</file>